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10.6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5191 1660 24575,'0'-6'0,"1"0"0,0 0 0,1 0 0,0 0 0,3-9 0,5-18 0,-6 13 0,2 2 0,0-1 0,0 1 0,2 0 0,15-26 0,-13 25 0,0 0 0,-2-1 0,0 0 0,7-27 0,4-39 0,55-147 0,-3 62 0,-203 416 0,93-171 0,4 2 0,4 1 0,-33 118 0,59-175 0,-15 71 0,-5-1 0,-41 101 0,44-160 0,19-27 0,0 0 0,-1-1 0,2 2 0,-1-1 0,-4 8 0,7-10 0,-1-1 0,1 1 0,0 0 0,-1 0 0,1-1 0,0 1 0,0 0 0,0 0 0,0-1 0,0 1 0,0 0 0,1-1 0,-1 1 0,1 0 0,-1 0 0,1-1 0,0 1 0,-1-1 0,1 1 0,2 2 0,-1-1 0,-1-1 0,1 0 0,0 1 0,0-1 0,0 0 0,0 0 0,0 0 0,1-1 0,-1 1 0,1 0 0,-1-1 0,1 0 0,-1 1 0,1-1 0,0 0 0,0-1 0,0 1 0,-1 0 0,1-1 0,0 1 0,0-1 0,0 0 0,0 0 0,0 0 0,0 0 0,0-1 0,0 1 0,-1-1 0,1 0 0,0 0 0,0 0 0,-1 0 0,1 0 0,4-3 0,8-4 0,0-1 0,0-1 0,-1-1 0,19-17 0,5-8 0,36-46 0,-2 2 0,-61 67 0,-1-1 0,0 0 0,11-20 0,4-6 0,10-14 0,-20 29 0,1 0 0,28-30 0,-19 31 0,0 1 0,1 2 0,31-20 0,-38 28 0,-9 6 0,-1-2 0,0 1 0,-1-1 0,0-1 0,0 1 0,-1-1 0,-1-1 0,7-12 0,4-10 0,17-52 0,12-37 0,-8 23 0,45-187 0,7-111 0,-39 164 0,-64 272 0,-2 0 0,-2-2 0,-1 0 0,-1-1 0,-37 51 0,-147 170 0,82-110 0,113-136 0,-14 16 0,-19 32 0,35-49 0,1 1 0,0-1 0,0 1 0,1 0 0,1 0 0,0 0 0,-2 13 0,-12 82 0,-31 109 0,30-127 0,16-68 0,-2 0 0,0 0 0,-1 0 0,-10 24 0,-5 2 0,-2-1 0,-1-1 0,-3-2 0,-1 0 0,-2-2 0,-2 0 0,-41 40 0,40-49 0,18-15 0,-2-1 0,-23 18 0,33-29 0,0-1 0,0 1 0,0-1 0,-1 0 0,1 0 0,-1-1 0,1 0 0,-1 0 0,0 0 0,0-1 0,-10 1 0,-4-3 0,1 0 0,-1-1 0,1-1 0,0-1 0,-1-1 0,2 0 0,-1-2 0,-29-13 0,19 5 0,1-1 0,1-1 0,0-1 0,-40-36 0,53 40 0,1-1 0,0 0 0,1-1 0,1 0 0,-20-36 0,-34-96 0,65 145 0,-1-1 0,1 1 0,0 0 0,-1 0 0,0 0 0,0 0 0,0 0 0,0 1 0,0-1 0,0 1 0,-1-1 0,1 1 0,-1 0 0,0 0 0,1 0 0,-1 0 0,0 0 0,0 1 0,-1-1 0,1 1 0,0 0 0,0 0 0,-1 0 0,1 0 0,-5 0 0,-5 1 0,1 1 0,-1 0 0,1 0 0,-1 2 0,-19 5 0,-34 6 0,-267-11 0,174-5 0,-2-12 0,106 7 0,-57 0 0,-598 8 0,686 0 0,-1 2 0,0 1 0,1 1 0,-29 9 0,27-6 0,-1-2 0,1 0 0,-33 1 0,49-6 0,-24 0 0,-1 2 0,-45 9 0,-18 6 0,-41 10 0,94-14 0,-63 28 0,94-36 0,0-1 0,-26 5 0,29-8 0,1 1 0,-1 0 0,1 0 0,0 1 0,0 0 0,-19 12 0,-108 62 0,119-70 0,0-1 0,-1-1 0,0-1 0,-36 6 0,35-8 0,-1 1 0,1 1 0,0 1 0,-20 8 0,-88 49 0,112-56 0,1-1 0,-1 0 0,0-1 0,-1-1 0,-32 4 0,-30 9 0,36-3 0,1 2 0,1 2 0,1 2 0,0 1 0,-59 43 0,-119 91 0,206-145 0,0 1 0,0 0 0,1 0 0,1 2 0,0-1 0,1 1 0,0 1 0,1-1 0,-10 23 0,-30 46 0,35-64 0,0-1 0,-2 0 0,0-1 0,0 0 0,-24 17 0,25-21 0,1 1 0,0 1 0,1 0 0,1 0 0,-18 29 0,-22 27 0,33-47 0,14-17 0,0 0 0,0 0 0,-1-1 0,0 0 0,0 0 0,-1 0 0,-11 8 0,17-13 0,0 1 0,0-1 0,0 0 0,0 0 0,0 0 0,-1 0 0,1 0 0,0 0 0,0 0 0,0 0 0,0 0 0,0 1 0,0-1 0,-1 0 0,1 0 0,0 0 0,0 0 0,0 0 0,0 0 0,0 0 0,-1 0 0,1 0 0,0 0 0,0 0 0,0 0 0,0 0 0,-1 0 0,1 0 0,0 0 0,0 0 0,0 0 0,0 0 0,0-1 0,0 1 0,-1 0 0,1 0 0,0 0 0,0 0 0,0 0 0,0 0 0,0 0 0,0 0 0,0-1 0,-1 1 0,1 0 0,0 0 0,0 0 0,0 0 0,0 0 0,0-1 0,3-9 0,10-13 0,32-20 0,96-68 0,62-24 0,-98 68 0,-68 43 0,-10 8 0,34-29 0,-53 39 0,0 1 0,0 0 0,1 0 0,0 1 0,-1 0 0,2 1 0,-1-1 0,0 2 0,1-1 0,16-1 0,10 1 0,55 1 0,-74 2 0,14-1 0,1-1 0,-1-2 0,55-13 0,85-37 0,-50 15 0,-92 31 0,42-4 0,-47 9 0,-1-1 0,0-1 0,30-11 0,13-5 0,-49 17 0,0-1 0,0-1 0,-1-1 0,0 0 0,19-12 0,-19 10 0,0 1 0,1 1 0,0 0 0,0 1 0,1 1 0,30-5 0,43-14 0,120-62 0,-186 80 0,-1 1 0,0 2 0,1 0 0,0 2 0,0 0 0,43 5 0,7-1 0,-50-2 0,0 0 0,-1 1 0,1 2 0,-1 0 0,0 2 0,0 1 0,0 1 0,28 13 0,19 4 0,-51-20 0,36 17 0,-39-15 0,0-1 0,31 7 0,22 9 0,-14-2 0,0-1 0,1-3 0,0-3 0,94 10 0,277 31 0,-334-43 0,155 8 0,-176-19 0,285 10 0,-60 34 0,-240-33 0,1-3 0,0-2 0,77-3 0,-120-3 0,-1 1 0,0 0 0,0 1 0,1 0 0,-2 2 0,1 0 0,0 0 0,-1 1 0,1 1 0,-2 1 0,18 10 0,-23-12 0,0 0 0,-1 0 0,0 1 0,0 1 0,0-1 0,-1 1 0,0 0 0,0 1 0,-1-1 0,0 1 0,0 0 0,-1 0 0,0 1 0,0-1 0,-1 1 0,0 0 0,0 0 0,-1 0 0,1 14 0,0 28 0,5 37 0,2 2 0,-3 1 0,-7 138 0,-2-88 0,2-98 0,3-1 0,2 0 0,1 0 0,17 58 0,-11-32 0,-10-52 0,1 0 0,0 0 0,7 19 0,-4-24 0,-2-13 0,-4-21 0,-44-109 0,-23-153 0,60 247 0,2 0 0,-2-74 0,3 28 0,-9 13 0,3 27 0,-2-7 0,-2 0 0,-28-68 0,35 101 0,0 4 0,0 0 0,-1 1 0,0 0 0,-1 1 0,0 0 0,-15-14 0,-24-33 0,43 51 0,-1 0 0,-1 1 0,0-1 0,0 1 0,0 1 0,-10-7 0,14 10 0,0 1 0,0 0 0,-1 0 0,1 0 0,-1 1 0,1-1 0,-1 1 0,1 0 0,-1 0 0,0 0 0,1 0 0,-1 0 0,0 1 0,0 0 0,0 0 0,0 0 0,1 0 0,-8 2 0,9-1 0,0 0 0,0 0 0,0 0 0,1 0 0,-1 1 0,0-1 0,0 0 0,1 1 0,-1 0 0,0-1 0,1 1 0,0 0 0,-1 0 0,1 0 0,0 0 0,0 0 0,0 0 0,0 0 0,1 0 0,-1 0 0,-1 5 0,0 6 0,0 0 0,0 24 0,-1-2 0,-4 10 0,1-1 0,3 1 0,1 0 0,2 1 0,3-1 0,10 63 0,-1-44 0,-5-20 0,24 81 0,-24-101 0,-1 1 0,3 26 0,4 18 0,26 56 0,-28-95 0,0 1 0,-2 1 0,-2-1 0,-1 1 0,3 49 0,-11 711 0,4-766 0,0-1 0,9 37 0,-6-35 0,4 50 0,-9-46-170,2-1-1,1 0 0,1 0 1,1 0-1,2-1 0,1 1 1,17 39-1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36.9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46.9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4 465 24575,'0'-3'0,"3"-37"0,-3 39 0,0 0 0,1 0 0,-1 0 0,0 0 0,1-1 0,-1 1 0,1 0 0,-1 0 0,1 0 0,-1 0 0,1 0 0,0 0 0,-1 0 0,1 0 0,0 1 0,0-1 0,0 0 0,0 0 0,0 1 0,0-1 0,0 0 0,0 1 0,0-1 0,0 1 0,0-1 0,0 1 0,0 0 0,0 0 0,2-1 0,-2 1 0,0 1 0,0-1 0,0 0 0,0 1 0,0-1 0,0 0 0,0 1 0,0-1 0,0 1 0,0 0 0,0-1 0,0 1 0,-1 0 0,1 0 0,0-1 0,0 1 0,-1 0 0,1 0 0,0 0 0,-1 0 0,1 0 0,-1 0 0,1 0 0,-1 0 0,0 0 0,1 0 0,-1 0 0,0 0 0,0 2 0,6 35 0,-6-34 0,3 349 0,-6-186 0,3 462 0,-3-579 0,3-47 0,-1 0 0,1 1 0,-1-1 0,0 0 0,0 0 0,-1 0 0,1 0 0,-1 0 0,1 0 0,-1 0 0,0 0 0,-2 2 0,3-4 0,1-1 0,0 0 0,0 1 0,-1-1 0,1 1 0,-1-1 0,1 0 0,0 1 0,-1-1 0,1 0 0,-1 0 0,1 1 0,-1-1 0,1 0 0,-1 0 0,1 0 0,-1 1 0,1-1 0,-1 0 0,1 0 0,-1 0 0,1 0 0,-1 0 0,1 0 0,-1 0 0,1 0 0,-1 0 0,1 0 0,-1-1 0,1 1 0,-1 0 0,1 0 0,-1 0 0,0-1 0,-9-17 0,3-26 0,5-271 0,5 154 0,-4 45 0,-1 6 0,4 1 0,20-126 0,29-55 0,-41 196 0,-7 58 0,10-48 0,-8 59-81,-4 17-79,1 0-1,-1 0 1,2 0-1,-1 0 0,1 0 1,0 1-1,5-10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11.2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24575,'25'0'0,"15"-1"0,1 2 0,-1 1 0,0 2 0,70 16 0,49 16 0,-17-5 0,-114-24 0,1-2 0,0 0 0,37-1 0,92-5 0,-53-2 0,18 1 0,136 5 0,-225 1 0,-1 2 0,34 11 0,24 4 0,-43-15 0,0-3 0,84-4 0,-39-2 0,-39 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14.6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880 0 24575,'-5'2'0,"0"-1"0,0 1 0,0 0 0,0 1 0,0-1 0,0 1 0,0 0 0,-5 5 0,3-3 0,-26 20 0,1 2 0,2 1 0,-42 50 0,40-43 0,17-16 0,0 1 0,1 0 0,-14 28 0,17-28 0,-1 0 0,0 0 0,-30 33 0,34-45 0,0-1 0,-1 0 0,0-1 0,-1 1 0,1-2 0,-1 1 0,0-2 0,-19 8 0,-7-2 0,-49 9 0,51-13 0,-53 17 0,31 3 325,42-18-748,0-2 1,0 1-1,-18 4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17.5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1 203 24575,'4'0'0,"2"-5"0,0-6 0,-1-6 0,-2-4 0,-1-4 0,0-2 0,3-1 0,5 4 0,2 2 0,-2-1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18.4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0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33 24575,'0'-5'0,"4"-6"0,3-6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0.7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0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1.2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0 24575,'-5'5'0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14.3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111 1 24575,'2'105'0,"-5"119"0,-10-140 0,8-54 0,-4 47 0,11 29 0,1-69 0,-3-1 0,-1 0 0,-7 49 0,1-55 0,-22 54 0,20-63 0,2-1 0,0 1 0,1 1 0,1-1 0,-3 33 0,8 27-1365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1.5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24575,'0'4'0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1.7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1.8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24575,'0'5'0,"0"6"0,0 6 0,0 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2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24575,'0'5'0,"0"6"0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2.8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04.5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277 0 24575,'-1'11'0,"0"0"0,-1-1 0,-1 1 0,0-1 0,0 0 0,-9 19 0,6-16 0,1 0 0,1 1 0,-6 23 0,2 23 0,3-11 0,-3 0 0,-2 0 0,-18 56 0,21-82 0,0 0 0,2 1 0,1-1 0,-2 39 0,5-41 0,-4 11 0,-1-1 0,-13 40 0,-2 12 0,9-36 0,7-32 0,1 1 0,-2 20 0,-8 44 0,8-55 0,2 0 0,-2 33 0,4-34 0,-10 47 0,7-46 0,-3 46 0,7 519 0,3-284 0,-3-214 0,-1-15 0,15 143 0,-2-120 0,-5 176 0,-6-188 0,2-65 0,0 0 0,2 0 0,1-1 0,15 43 0,1 6 0,-7-10 0,23 79 0,-34-135 160,-1-9 20,-1-11-1563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06.8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24575,'0'4'0,"0"7"0,0 5 0,0 6 0,4 2 0,2 3 0,0 1 0,-1 1 0,-2 0 0,-1-1 0,-1 0 0,0 0 0,-1-1 0,-5 1 0,-1-1 0,0 0 0,1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7.7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8.2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8.8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21.2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329 0 24575,'-5'1'0,"0"-1"0,0 1 0,0 0 0,1 0 0,-1 0 0,0 1 0,1-1 0,-1 1 0,1 1 0,0-1 0,0 0 0,0 1 0,0 0 0,-7 6 0,-3 5 0,0 0 0,-16 24 0,-9 10 0,13-21 0,7-7 0,0 0 0,-2-2 0,0 0 0,-30 19 0,95-62-341,2 2 0,1 1-1,72-21 1,-101 38-6485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29.3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30.3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30.8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31.2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10:32.0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21.53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11 24575,'0'-5'0,"0"-1"-8191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21.75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 1 24575,'-4'0'0,"-2"0"-8191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21.96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24.04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981 86 24575,'20'-13'0,"-18"12"0,0 0 0,0 0 0,-1 0 0,1 0 0,0 0 0,-1 0 0,1 0 0,0-1 0,-1 1 0,0-1 0,1 1 0,-1-1 0,0 1 0,0-1 0,0 0 0,0 0 0,2-3 0,-7 6 0,1 0 0,0 1 0,0-1 0,0 1 0,0-1 0,0 1 0,0 0 0,-5 5 0,-42 40 0,-14 11 0,47-51 0,14-8 0,10-5 0,24-16 0,1 2 0,67-32 0,74-18 0,-149 65 0,-24 6 0,0-1 0,0 0 0,0 1 0,1-1 0,-1 0 0,0 1 0,0-1 0,0 0 0,0 1 0,0-1 0,0 0 0,-1 1 0,1-1 0,0 0 0,0 1 0,0-1 0,0 0 0,0 1 0,0-1 0,-1 0 0,1 1 0,0-1 0,0 0 0,0 0 0,-1 1 0,1-1 0,0 0 0,0 0 0,-1 1 0,1-1 0,0 0 0,0 0 0,-1 0 0,-38 32 0,-97 52 0,62-40 0,-73 58 0,141-97 0,-175 128 0,180-132 0,0 0 0,0-1 0,0 1 0,0 0 0,0 0 0,0-1 0,0 1 0,0-1 0,-1 1 0,1-1 0,0 1 0,0-1 0,-1 0 0,1 0 0,0 1 0,-1-1 0,1 0 0,0 0 0,-1 0 0,1-1 0,-2 1 0,3-1 0,-1 1 0,1-1 0,0 0 0,-1 0 0,1 1 0,0-1 0,0 0 0,-1 0 0,1 0 0,0 1 0,0-1 0,0 0 0,0 0 0,0 0 0,0 0 0,0 1 0,0-1 0,0 0 0,1 0 0,-1 0 0,0 1 0,0-1 0,1-1 0,2-5 0,-1 0 0,1 0 0,1 1 0,-1-1 0,10-11 0,19-13 0,2 1 0,1 2 0,39-24 0,-53 37 0,1 1 0,1 0 0,1 2 0,0 0 0,0 2 0,27-8 0,-73 29 0,0 2 0,-21 15 0,30-19 0,-58 38 0,-314 192 0,296-200 0,140-51 0,12-11 0,1 3 0,110-20 0,-88 23 0,-52 9 0,0 2 0,49-4 0,-77 12 0,-12 3 0,-15 3 0,-313 131 0,-118 41 0,440-176 0,-54 13 0,63-17 0,0 1 0,1-1 0,-1 1 0,0-1 0,0 0 0,1 0 0,-1 0 0,0 0 0,0-1 0,1 1 0,-1-1 0,0 0 0,1 0 0,-1 0 0,1 0 0,-1 0 0,1 0 0,-1-1 0,-3-2 0,5 2 0,0 0 0,1 1 0,-1-1 0,0 0 0,1 0 0,-1 0 0,1 0 0,0 0 0,-1 0 0,1 0 0,0 0 0,0 0 0,0 0 0,1 0 0,-1 0 0,0 1 0,1-1 0,-1 0 0,1 0 0,0 0 0,-1 0 0,1 0 0,1-1 0,26-43 0,63-68 0,-48 69-1365,-23 27-5461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29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7T04:09:32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233 238 24575,'0'-217'0,"0"216"0,0 0 0,1 0 0,-1 0 0,0 0 0,0-1 0,0 1 0,0 0 0,-1 0 0,1 0 0,0 0 0,0 0 0,-1 0 0,1 0 0,0 0 0,-1 0 0,1 1 0,-1-1 0,-1-2 0,2 3 0,-1 1 0,1-1 0,-1 0 0,1 0 0,-1 0 0,1 0 0,-1 1 0,0-1 0,1 0 0,-1 1 0,1-1 0,0 0 0,-1 1 0,1-1 0,-1 0 0,1 1 0,-1-1 0,1 1 0,0-1 0,-1 1 0,1-1 0,0 1 0,-1 0 0,-24 48 0,19-37 0,-11 28 0,1 2 0,2 0 0,2 1 0,1 0 0,-4 53 0,10-22 0,6-60 0,-1 0 0,-1-1 0,0 1 0,-1 0 0,-1-1 0,0 1 0,0-1 0,-11 24 0,9-27 0,1 1 0,0 0 0,-4 17 0,7-20 0,-2 1 0,1-1 0,-1 1 0,0-1 0,-1 0 0,-5 9 0,8-16 0,1 0 0,0-1 0,-1 1 0,1 0 0,0 0 0,-1-1 0,1 1 0,-1 0 0,0-1 0,1 1 0,-1-1 0,1 1 0,-1-1 0,0 1 0,1-1 0,-1 1 0,0-1 0,0 0 0,1 1 0,-1-1 0,0 0 0,0 1 0,1-1 0,-1 0 0,-1 0 0,1-1 0,0 1 0,1-1 0,-1 0 0,1 1 0,-1-1 0,1 0 0,-1 0 0,1 0 0,0 1 0,-1-1 0,1 0 0,0 0 0,0 0 0,-1 0 0,1 0 0,0 0 0,0 0 0,0-1 0,2-49 0,-2 49 0,12-181-1365,-12 158-5461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EC57-2EC7-1484-AA09-74BD6615E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FB008-1BC9-C20F-BB9D-FADA6DE42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D7856-863B-21BA-2072-9AFB387D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19AA7-93C3-1867-88BF-32E0F499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A2AF7-EBE5-340B-AC6D-77AE7BE7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61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BD5A-3A01-4E02-1D05-068B996C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E9E3F-159E-6AB1-9B48-6AEC0105E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A1EC0-7C82-D485-9D61-62563B93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D05E0-1A27-0F17-7E75-BAD51C3E8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245CB-B2EC-54D0-37B8-2962B9B9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61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F7ECF-8B26-94FD-F68C-E54D27655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C705E-ED44-458C-60DC-FEA5AD751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C11E-717A-9F9A-B6EC-D0D02DDE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3B991-3DCB-EBB3-8747-32116BA6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1F10B-DBDC-96F6-8F0D-9410FBA3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452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FA45-14A0-4369-3B10-B5015785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CCE2F-1A7C-279F-257F-C48110066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7308A-BA9D-F3B4-8DBF-6D111DB4E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52A0C-90E9-5B0B-650D-C29C57272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C73C-3A29-EBFE-EAD1-5D5194B3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29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E7B6-6FF4-5AA2-971A-FEEBCE32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65CBC-FD28-6633-F3F0-059ABF703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80057-7CB4-B76D-83B8-5AFF2472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C713B-9882-0F25-2537-0E64F6590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9DB62-FDD7-9C20-5716-5F1B1EDB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250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6404-AF0F-73FD-CBDF-C543EF47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6FDD-DB3C-412C-5EEB-4D45D8333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D0251-727A-D7F3-0BA6-F49D4A667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92680-4F41-E591-3A1C-53022F3E7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D473E-EA2D-85C5-9FBF-1BE860C5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18B4E-96C3-F0CB-DC70-2CE91CCF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64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AF31-59D8-96F8-7B20-F7C44AA6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4844E-308D-D97C-5276-A7C1194B2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513C6-577C-6135-B549-A2A33FB26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C0CB3F-4651-0AB3-2841-4994C0348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57D76-4909-2439-3D1A-617D7BC17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B0DA88-9B1F-EEBA-29C4-D4EACEB4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8BF4A-EC68-4CC1-2841-74FD5C72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16DD1-263B-CA32-CB45-548E87A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75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9910-408F-8D5F-543D-8CF20188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97ADE-39CA-D57E-9540-079F0855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538D1-B12F-160F-D717-72D16CBB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4B9D-A54F-A1B6-6849-5A0293E1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38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800F0-19E8-FCF4-CFCD-9EA8D9C9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FC3690-EDA4-D333-3189-ED8FBDA3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B7ABE-5DC8-98D9-C9F6-E34A8CD8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11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664F-831C-FBE6-3989-7FC01FDC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595E-33EC-3FB2-2AE0-B6B652E5C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918DF-3999-7A9F-D1D9-8FC7B4328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F7BB8-40E3-1694-8BA5-A5E3392D1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1B56C-6FC4-E13A-CEBF-E06F5C08A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73EBA-85FD-0C45-218D-8EA446B4C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93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6FBB-A7FD-F37D-2F8B-92EBF9B1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91B02-A15F-CEED-4D94-67BB1D60F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75CF2-EF37-1BF9-C3B0-9A7767B94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D7B6D-EBEC-FF9B-15DA-F712A8E4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90EE1-C3C9-78D1-AD1A-0C44ECC9C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F5B02-887B-C0ED-5EBD-4189A266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85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EE6B61-D4EA-2FC9-DBC9-582AC181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0EE4C-C201-9AF1-6FFE-FE9FA5F58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36191-4E8E-F009-8727-0EF2BE676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23DA6-DD2E-45D3-8D8B-8E2BA77AFA66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D2CC4-05CD-DD8B-6F17-882226A57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747B8-3FD1-9C0B-4626-F4287EBD5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4E22D-771B-4C5A-BE13-2F43A7DBBB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23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6.png"/><Relationship Id="rId39" Type="http://schemas.openxmlformats.org/officeDocument/2006/relationships/customXml" Target="../ink/ink20.xml"/><Relationship Id="rId21" Type="http://schemas.openxmlformats.org/officeDocument/2006/relationships/customXml" Target="../ink/ink10.xml"/><Relationship Id="rId34" Type="http://schemas.openxmlformats.org/officeDocument/2006/relationships/image" Target="../media/image20.png"/><Relationship Id="rId42" Type="http://schemas.openxmlformats.org/officeDocument/2006/relationships/customXml" Target="../ink/ink22.xml"/><Relationship Id="rId47" Type="http://schemas.openxmlformats.org/officeDocument/2006/relationships/customXml" Target="../ink/ink25.xml"/><Relationship Id="rId50" Type="http://schemas.openxmlformats.org/officeDocument/2006/relationships/image" Target="../media/image26.png"/><Relationship Id="rId55" Type="http://schemas.openxmlformats.org/officeDocument/2006/relationships/customXml" Target="../ink/ink3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37" Type="http://schemas.openxmlformats.org/officeDocument/2006/relationships/customXml" Target="../ink/ink19.xml"/><Relationship Id="rId40" Type="http://schemas.openxmlformats.org/officeDocument/2006/relationships/image" Target="../media/image22.png"/><Relationship Id="rId45" Type="http://schemas.openxmlformats.org/officeDocument/2006/relationships/image" Target="../media/image24.png"/><Relationship Id="rId53" Type="http://schemas.openxmlformats.org/officeDocument/2006/relationships/customXml" Target="../ink/ink29.xml"/><Relationship Id="rId58" Type="http://schemas.openxmlformats.org/officeDocument/2006/relationships/customXml" Target="../ink/ink34.xml"/><Relationship Id="rId5" Type="http://schemas.openxmlformats.org/officeDocument/2006/relationships/customXml" Target="../ink/ink2.xml"/><Relationship Id="rId19" Type="http://schemas.openxmlformats.org/officeDocument/2006/relationships/customXml" Target="../ink/ink9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4.png"/><Relationship Id="rId27" Type="http://schemas.openxmlformats.org/officeDocument/2006/relationships/customXml" Target="../ink/ink13.xml"/><Relationship Id="rId30" Type="http://schemas.openxmlformats.org/officeDocument/2006/relationships/image" Target="../media/image18.png"/><Relationship Id="rId35" Type="http://schemas.openxmlformats.org/officeDocument/2006/relationships/customXml" Target="../ink/ink17.xml"/><Relationship Id="rId43" Type="http://schemas.openxmlformats.org/officeDocument/2006/relationships/image" Target="../media/image23.png"/><Relationship Id="rId48" Type="http://schemas.openxmlformats.org/officeDocument/2006/relationships/image" Target="../media/image25.png"/><Relationship Id="rId56" Type="http://schemas.openxmlformats.org/officeDocument/2006/relationships/customXml" Target="../ink/ink32.xml"/><Relationship Id="rId8" Type="http://schemas.openxmlformats.org/officeDocument/2006/relationships/image" Target="../media/image7.png"/><Relationship Id="rId51" Type="http://schemas.openxmlformats.org/officeDocument/2006/relationships/customXml" Target="../ink/ink27.xml"/><Relationship Id="rId3" Type="http://schemas.openxmlformats.org/officeDocument/2006/relationships/customXml" Target="../ink/ink1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customXml" Target="../ink/ink24.xml"/><Relationship Id="rId20" Type="http://schemas.openxmlformats.org/officeDocument/2006/relationships/image" Target="../media/image13.png"/><Relationship Id="rId41" Type="http://schemas.openxmlformats.org/officeDocument/2006/relationships/customXml" Target="../ink/ink21.xml"/><Relationship Id="rId54" Type="http://schemas.openxmlformats.org/officeDocument/2006/relationships/customXml" Target="../ink/ink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png"/><Relationship Id="rId36" Type="http://schemas.openxmlformats.org/officeDocument/2006/relationships/customXml" Target="../ink/ink18.xml"/><Relationship Id="rId49" Type="http://schemas.openxmlformats.org/officeDocument/2006/relationships/customXml" Target="../ink/ink26.xml"/><Relationship Id="rId57" Type="http://schemas.openxmlformats.org/officeDocument/2006/relationships/customXml" Target="../ink/ink33.xml"/><Relationship Id="rId10" Type="http://schemas.openxmlformats.org/officeDocument/2006/relationships/image" Target="../media/image8.png"/><Relationship Id="rId31" Type="http://schemas.openxmlformats.org/officeDocument/2006/relationships/customXml" Target="../ink/ink15.xml"/><Relationship Id="rId44" Type="http://schemas.openxmlformats.org/officeDocument/2006/relationships/customXml" Target="../ink/ink23.xml"/><Relationship Id="rId52" Type="http://schemas.openxmlformats.org/officeDocument/2006/relationships/customXml" Target="../ink/ink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2C64-D81C-3DAB-E3B3-F8552A75D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70D3B7-5757-B9C4-8F8B-AF88B9CB4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7EA26-A819-07BF-6214-21117B7ED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4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B90E0-0F76-A4AB-B2FF-39DB2BC14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6EBDE-0A57-A158-5D7C-ECC499CF0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8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CACF51-020E-D91B-C91C-E044E41F4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292FB2-8116-F4EA-2C80-102616C711D3}"/>
                  </a:ext>
                </a:extLst>
              </p14:cNvPr>
              <p14:cNvContentPartPr/>
              <p14:nvPr/>
            </p14:nvContentPartPr>
            <p14:xfrm>
              <a:off x="1513777" y="405228"/>
              <a:ext cx="2221560" cy="1760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292FB2-8116-F4EA-2C80-102616C711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1137" y="342228"/>
                <a:ext cx="2347200" cy="18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EFC720-0FA2-4797-0A4E-251D5A8C7892}"/>
                  </a:ext>
                </a:extLst>
              </p14:cNvPr>
              <p14:cNvContentPartPr/>
              <p14:nvPr/>
            </p14:nvContentPartPr>
            <p14:xfrm>
              <a:off x="3440497" y="2389188"/>
              <a:ext cx="40680" cy="423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EFC720-0FA2-4797-0A4E-251D5A8C78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7857" y="2326548"/>
                <a:ext cx="166320" cy="54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86F44C9-0422-703C-2D89-341FC3C9E8A9}"/>
              </a:ext>
            </a:extLst>
          </p:cNvPr>
          <p:cNvGrpSpPr/>
          <p:nvPr/>
        </p:nvGrpSpPr>
        <p:grpSpPr>
          <a:xfrm>
            <a:off x="1180417" y="1463628"/>
            <a:ext cx="442440" cy="258480"/>
            <a:chOff x="1180417" y="1463628"/>
            <a:chExt cx="442440" cy="25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3DA80D-333F-BA8F-5F64-327B7F0197C5}"/>
                    </a:ext>
                  </a:extLst>
                </p14:cNvPr>
                <p14:cNvContentPartPr/>
                <p14:nvPr/>
              </p14:nvContentPartPr>
              <p14:xfrm>
                <a:off x="1425577" y="1494588"/>
                <a:ext cx="118440" cy="10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3DA80D-333F-BA8F-5F64-327B7F0197C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21257" y="1490268"/>
                  <a:ext cx="1270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1AD7D9-F531-1E29-3D5D-57F488BB2EB1}"/>
                    </a:ext>
                  </a:extLst>
                </p14:cNvPr>
                <p14:cNvContentPartPr/>
                <p14:nvPr/>
              </p14:nvContentPartPr>
              <p14:xfrm>
                <a:off x="1553377" y="1529868"/>
                <a:ext cx="360" cy="4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1AD7D9-F531-1E29-3D5D-57F488BB2EB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49057" y="1525548"/>
                  <a:ext cx="90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CE5D94-EDB1-64AC-8065-70774DC44218}"/>
                    </a:ext>
                  </a:extLst>
                </p14:cNvPr>
                <p14:cNvContentPartPr/>
                <p14:nvPr/>
              </p14:nvContentPartPr>
              <p14:xfrm>
                <a:off x="1529617" y="1523748"/>
                <a:ext cx="432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CE5D94-EDB1-64AC-8065-70774DC442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25297" y="1519428"/>
                  <a:ext cx="129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581DE7-BD56-2AF7-8B00-622BB36B76F1}"/>
                    </a:ext>
                  </a:extLst>
                </p14:cNvPr>
                <p14:cNvContentPartPr/>
                <p14:nvPr/>
              </p14:nvContentPartPr>
              <p14:xfrm>
                <a:off x="1523857" y="1523748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581DE7-BD56-2AF7-8B00-622BB36B76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19537" y="151942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658437-D3D0-C0FB-BEFF-6F49C0AC633F}"/>
                    </a:ext>
                  </a:extLst>
                </p14:cNvPr>
                <p14:cNvContentPartPr/>
                <p14:nvPr/>
              </p14:nvContentPartPr>
              <p14:xfrm>
                <a:off x="1180417" y="1463628"/>
                <a:ext cx="442440" cy="258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658437-D3D0-C0FB-BEFF-6F49C0AC63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76097" y="1459308"/>
                  <a:ext cx="45108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D62D064-DD00-767D-2686-59D8C069A729}"/>
                  </a:ext>
                </a:extLst>
              </p14:cNvPr>
              <p14:cNvContentPartPr/>
              <p14:nvPr/>
            </p14:nvContentPartPr>
            <p14:xfrm>
              <a:off x="992857" y="992748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D62D064-DD00-767D-2686-59D8C069A72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3857" y="9841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629D41F-E735-ACE2-EACE-A7B9F0DBF65C}"/>
                  </a:ext>
                </a:extLst>
              </p14:cNvPr>
              <p14:cNvContentPartPr/>
              <p14:nvPr/>
            </p14:nvContentPartPr>
            <p14:xfrm>
              <a:off x="1283017" y="2008668"/>
              <a:ext cx="84600" cy="265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629D41F-E735-ACE2-EACE-A7B9F0DBF6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74017" y="1999668"/>
                <a:ext cx="1022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A0841FB-2B22-BEFA-F9F0-23D8893C5050}"/>
                  </a:ext>
                </a:extLst>
              </p14:cNvPr>
              <p14:cNvContentPartPr/>
              <p14:nvPr/>
            </p14:nvContentPartPr>
            <p14:xfrm>
              <a:off x="1553377" y="2349588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A0841FB-2B22-BEFA-F9F0-23D8893C505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35737" y="233194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F5F92B-DC6B-BEC8-CF1A-49570A60CD72}"/>
                  </a:ext>
                </a:extLst>
              </p14:cNvPr>
              <p14:cNvContentPartPr/>
              <p14:nvPr/>
            </p14:nvContentPartPr>
            <p14:xfrm>
              <a:off x="1080337" y="1936668"/>
              <a:ext cx="47160" cy="616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F5F92B-DC6B-BEC8-CF1A-49570A60CD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62697" y="1918668"/>
                <a:ext cx="8280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C2BEC99-066B-8548-C3E2-45370FDEB781}"/>
                  </a:ext>
                </a:extLst>
              </p14:cNvPr>
              <p14:cNvContentPartPr/>
              <p14:nvPr/>
            </p14:nvContentPartPr>
            <p14:xfrm>
              <a:off x="1907257" y="3401508"/>
              <a:ext cx="718200" cy="61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C2BEC99-066B-8548-C3E2-45370FDEB78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44617" y="3338508"/>
                <a:ext cx="84384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65D50D4-E657-215D-24B5-A5632306D5AC}"/>
              </a:ext>
            </a:extLst>
          </p:cNvPr>
          <p:cNvGrpSpPr/>
          <p:nvPr/>
        </p:nvGrpSpPr>
        <p:grpSpPr>
          <a:xfrm>
            <a:off x="2908057" y="2788428"/>
            <a:ext cx="498240" cy="405360"/>
            <a:chOff x="2908057" y="2788428"/>
            <a:chExt cx="49824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7EC6CD-5D10-EF79-CA78-FA63482C8845}"/>
                    </a:ext>
                  </a:extLst>
                </p14:cNvPr>
                <p14:cNvContentPartPr/>
                <p14:nvPr/>
              </p14:nvContentPartPr>
              <p14:xfrm>
                <a:off x="2908057" y="2969508"/>
                <a:ext cx="317160" cy="224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7EC6CD-5D10-EF79-CA78-FA63482C884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45417" y="2906508"/>
                  <a:ext cx="442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B44B14-08AC-273E-A131-6B5CE276A846}"/>
                    </a:ext>
                  </a:extLst>
                </p14:cNvPr>
                <p14:cNvContentPartPr/>
                <p14:nvPr/>
              </p14:nvContentPartPr>
              <p14:xfrm>
                <a:off x="3382177" y="2788428"/>
                <a:ext cx="24120" cy="73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B44B14-08AC-273E-A131-6B5CE276A8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19537" y="2725428"/>
                  <a:ext cx="149760" cy="198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9D5416B-5DA7-4E8E-38DA-A9342E68249C}"/>
                  </a:ext>
                </a:extLst>
              </p14:cNvPr>
              <p14:cNvContentPartPr/>
              <p14:nvPr/>
            </p14:nvContentPartPr>
            <p14:xfrm>
              <a:off x="3509977" y="2202348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9D5416B-5DA7-4E8E-38DA-A9342E68249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47337" y="2139708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9C2BEE4-6F2F-2C70-4DC7-7AA7FC15237C}"/>
              </a:ext>
            </a:extLst>
          </p:cNvPr>
          <p:cNvGrpSpPr/>
          <p:nvPr/>
        </p:nvGrpSpPr>
        <p:grpSpPr>
          <a:xfrm>
            <a:off x="1396057" y="1474428"/>
            <a:ext cx="118440" cy="384120"/>
            <a:chOff x="1396057" y="1474428"/>
            <a:chExt cx="11844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5682BA-DC96-E384-365A-8CAA7292061D}"/>
                    </a:ext>
                  </a:extLst>
                </p14:cNvPr>
                <p14:cNvContentPartPr/>
                <p14:nvPr/>
              </p14:nvContentPartPr>
              <p14:xfrm>
                <a:off x="1494337" y="1492788"/>
                <a:ext cx="4320" cy="11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5682BA-DC96-E384-365A-8CAA729206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31697" y="1429788"/>
                  <a:ext cx="129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13EFFF0-7E01-0E37-DC58-42A07BB7EB7A}"/>
                    </a:ext>
                  </a:extLst>
                </p14:cNvPr>
                <p14:cNvContentPartPr/>
                <p14:nvPr/>
              </p14:nvContentPartPr>
              <p14:xfrm>
                <a:off x="1514137" y="1474428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13EFFF0-7E01-0E37-DC58-42A07BB7EB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51137" y="141178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908C0A-417D-CED8-8FE1-F5EA2E30010D}"/>
                    </a:ext>
                  </a:extLst>
                </p14:cNvPr>
                <p14:cNvContentPartPr/>
                <p14:nvPr/>
              </p14:nvContentPartPr>
              <p14:xfrm>
                <a:off x="1504057" y="1494588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908C0A-417D-CED8-8FE1-F5EA2E3001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41417" y="143158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0998A8-3C23-728A-56A4-47B5A60338F8}"/>
                    </a:ext>
                  </a:extLst>
                </p14:cNvPr>
                <p14:cNvContentPartPr/>
                <p14:nvPr/>
              </p14:nvContentPartPr>
              <p14:xfrm>
                <a:off x="1482817" y="1494588"/>
                <a:ext cx="2160" cy="2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0998A8-3C23-728A-56A4-47B5A60338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20177" y="1431588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018028-D927-6F75-50DD-09C708C8CE7A}"/>
                    </a:ext>
                  </a:extLst>
                </p14:cNvPr>
                <p14:cNvContentPartPr/>
                <p14:nvPr/>
              </p14:nvContentPartPr>
              <p14:xfrm>
                <a:off x="1474537" y="1514028"/>
                <a:ext cx="360" cy="2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018028-D927-6F75-50DD-09C708C8CE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11537" y="1451388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D55360-AB1D-4294-C9A9-8B83A78041E1}"/>
                    </a:ext>
                  </a:extLst>
                </p14:cNvPr>
                <p14:cNvContentPartPr/>
                <p14:nvPr/>
              </p14:nvContentPartPr>
              <p14:xfrm>
                <a:off x="1474537" y="1523748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D55360-AB1D-4294-C9A9-8B83A78041E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11537" y="146110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C9B29E-7E64-F25D-2F64-E48CB6F6E112}"/>
                    </a:ext>
                  </a:extLst>
                </p14:cNvPr>
                <p14:cNvContentPartPr/>
                <p14:nvPr/>
              </p14:nvContentPartPr>
              <p14:xfrm>
                <a:off x="1474537" y="1543188"/>
                <a:ext cx="360" cy="19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C9B29E-7E64-F25D-2F64-E48CB6F6E11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11537" y="1480548"/>
                  <a:ext cx="126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7155F3-62BE-520F-DF8E-C4C03BC71335}"/>
                    </a:ext>
                  </a:extLst>
                </p14:cNvPr>
                <p14:cNvContentPartPr/>
                <p14:nvPr/>
              </p14:nvContentPartPr>
              <p14:xfrm>
                <a:off x="1455097" y="1710588"/>
                <a:ext cx="360" cy="6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7155F3-62BE-520F-DF8E-C4C03BC713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92097" y="1647588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87A6F0-2EEF-2BD9-0B0A-519A9193D02E}"/>
                    </a:ext>
                  </a:extLst>
                </p14:cNvPr>
                <p14:cNvContentPartPr/>
                <p14:nvPr/>
              </p14:nvContentPartPr>
              <p14:xfrm>
                <a:off x="1396057" y="1858188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87A6F0-2EEF-2BD9-0B0A-519A9193D0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33057" y="179554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2E0813-4908-0193-D980-4E7DE356E143}"/>
              </a:ext>
            </a:extLst>
          </p:cNvPr>
          <p:cNvGrpSpPr/>
          <p:nvPr/>
        </p:nvGrpSpPr>
        <p:grpSpPr>
          <a:xfrm>
            <a:off x="1276897" y="1897428"/>
            <a:ext cx="444240" cy="1278720"/>
            <a:chOff x="1276897" y="1897428"/>
            <a:chExt cx="444240" cy="12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779500-A357-0970-48F1-09A6424613BC}"/>
                    </a:ext>
                  </a:extLst>
                </p14:cNvPr>
                <p14:cNvContentPartPr/>
                <p14:nvPr/>
              </p14:nvContentPartPr>
              <p14:xfrm>
                <a:off x="1276897" y="1897428"/>
                <a:ext cx="99720" cy="1278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779500-A357-0970-48F1-09A6424613B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14257" y="1834428"/>
                  <a:ext cx="225360" cy="14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5D0DADB-00C3-4143-AB2E-DC8BEAB6FCA6}"/>
                    </a:ext>
                  </a:extLst>
                </p14:cNvPr>
                <p14:cNvContentPartPr/>
                <p14:nvPr/>
              </p14:nvContentPartPr>
              <p14:xfrm>
                <a:off x="1346737" y="2792388"/>
                <a:ext cx="10440" cy="148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5D0DADB-00C3-4143-AB2E-DC8BEAB6FCA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84097" y="2729748"/>
                  <a:ext cx="136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F3898A-3E95-6960-BBAF-F82AD8A842B6}"/>
                    </a:ext>
                  </a:extLst>
                </p14:cNvPr>
                <p14:cNvContentPartPr/>
                <p14:nvPr/>
              </p14:nvContentPartPr>
              <p14:xfrm>
                <a:off x="1504057" y="3018108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F3898A-3E95-6960-BBAF-F82AD8A842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41417" y="295546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7BDA73C-7F0B-ACAF-6CAC-3E8C317AE156}"/>
                    </a:ext>
                  </a:extLst>
                </p14:cNvPr>
                <p14:cNvContentPartPr/>
                <p14:nvPr/>
              </p14:nvContentPartPr>
              <p14:xfrm>
                <a:off x="1543657" y="3038268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7BDA73C-7F0B-ACAF-6CAC-3E8C317AE15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81017" y="297526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AFFD94-10BB-AD5F-D244-7A697079FA02}"/>
                    </a:ext>
                  </a:extLst>
                </p14:cNvPr>
                <p14:cNvContentPartPr/>
                <p14:nvPr/>
              </p14:nvContentPartPr>
              <p14:xfrm>
                <a:off x="1602697" y="3057708"/>
                <a:ext cx="3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AFFD94-10BB-AD5F-D244-7A697079FA0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40057" y="299470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2E17FF9-350B-293F-CC9F-A86A9AF1F9F6}"/>
                    </a:ext>
                  </a:extLst>
                </p14:cNvPr>
                <p14:cNvContentPartPr/>
                <p14:nvPr/>
              </p14:nvContentPartPr>
              <p14:xfrm>
                <a:off x="1661737" y="3077148"/>
                <a:ext cx="360" cy="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2E17FF9-350B-293F-CC9F-A86A9AF1F9F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98737" y="301450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B95EC38-8FD5-E83C-E130-34643E631D4C}"/>
                    </a:ext>
                  </a:extLst>
                </p14:cNvPr>
                <p14:cNvContentPartPr/>
                <p14:nvPr/>
              </p14:nvContentPartPr>
              <p14:xfrm>
                <a:off x="1671457" y="3136188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B95EC38-8FD5-E83C-E130-34643E631D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08817" y="307318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39858B5-465F-3264-41E0-3DFFDC71DA04}"/>
                    </a:ext>
                  </a:extLst>
                </p14:cNvPr>
                <p14:cNvContentPartPr/>
                <p14:nvPr/>
              </p14:nvContentPartPr>
              <p14:xfrm>
                <a:off x="1651657" y="3116748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39858B5-465F-3264-41E0-3DFFDC71DA0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88657" y="305374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BB694A-E7CB-D181-EABD-4BE9C744D458}"/>
                    </a:ext>
                  </a:extLst>
                </p14:cNvPr>
                <p14:cNvContentPartPr/>
                <p14:nvPr/>
              </p14:nvContentPartPr>
              <p14:xfrm>
                <a:off x="1631857" y="3116748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BB694A-E7CB-D181-EABD-4BE9C744D4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69217" y="305374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DD5670-DF96-922C-BE1D-84FA5E916B97}"/>
                    </a:ext>
                  </a:extLst>
                </p14:cNvPr>
                <p14:cNvContentPartPr/>
                <p14:nvPr/>
              </p14:nvContentPartPr>
              <p14:xfrm>
                <a:off x="1720777" y="3175788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DD5670-DF96-922C-BE1D-84FA5E916B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57777" y="311278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6763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35870-1A87-1DB0-16B6-33CEF8234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3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ing 2025-03-06 152446">
            <a:hlinkClick r:id="" action="ppaction://media"/>
            <a:extLst>
              <a:ext uri="{FF2B5EF4-FFF2-40B4-BE49-F238E27FC236}">
                <a16:creationId xmlns:a16="http://schemas.microsoft.com/office/drawing/2014/main" id="{504C2BE7-B0A0-7D4A-AAF7-933D81EE9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9ABA1-1ACB-BA32-EEE3-61865E9DE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9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FDFFF-F32D-B697-AA94-6D892EC91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4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Aryan Shitole</dc:creator>
  <cp:lastModifiedBy>Aryan Shitole</cp:lastModifiedBy>
  <cp:revision>1</cp:revision>
  <dcterms:created xsi:type="dcterms:W3CDTF">2025-03-07T04:12:35Z</dcterms:created>
  <dcterms:modified xsi:type="dcterms:W3CDTF">2025-03-07T04:12:40Z</dcterms:modified>
</cp:coreProperties>
</file>